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sldIdLst>
    <p:sldId id="256" r:id="rId2"/>
    <p:sldId id="282" r:id="rId3"/>
    <p:sldId id="280" r:id="rId4"/>
    <p:sldId id="283" r:id="rId5"/>
    <p:sldId id="284" r:id="rId6"/>
    <p:sldId id="286" r:id="rId7"/>
    <p:sldId id="287" r:id="rId8"/>
    <p:sldId id="260" r:id="rId9"/>
    <p:sldId id="261" r:id="rId10"/>
    <p:sldId id="262" r:id="rId11"/>
    <p:sldId id="263" r:id="rId12"/>
    <p:sldId id="264" r:id="rId13"/>
    <p:sldId id="265" r:id="rId14"/>
    <p:sldId id="285" r:id="rId15"/>
    <p:sldId id="279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174A"/>
    <a:srgbClr val="761C5C"/>
    <a:srgbClr val="A42895"/>
    <a:srgbClr val="631146"/>
    <a:srgbClr val="723A02"/>
    <a:srgbClr val="B95E03"/>
    <a:srgbClr val="9241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9" autoAdjust="0"/>
    <p:restoredTop sz="94660"/>
  </p:normalViewPr>
  <p:slideViewPr>
    <p:cSldViewPr showGuides="1">
      <p:cViewPr varScale="1">
        <p:scale>
          <a:sx n="69" d="100"/>
          <a:sy n="69" d="100"/>
        </p:scale>
        <p:origin x="-534" y="-90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21DEF-380D-4D0C-BB96-46FF3C19E3BF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7D156-0947-491B-BDB2-7B3C5FEA8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7D156-0947-491B-BDB2-7B3C5FEA86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3114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F8F4474-0817-4C74-AC95-8E8B67F68141}" type="datetimeFigureOut">
              <a:rPr lang="ru-RU" smtClean="0"/>
              <a:pPr/>
              <a:t>15.12.2013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924104"/>
          </a:solidFill>
          <a:latin typeface="+mj-lt"/>
          <a:ea typeface="+mj-ea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5F174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5F174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5F174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631146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63114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smiles.gorod.eu/smile.119631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47;&#1074;&#1091;&#1082;&#1080;%20%5b&#1075;%5d,%20%5b&#1075;'%5d,%20&#1073;&#1091;&#1082;&#1074;&#1099;%20&#1043;,%20&#1075;\&#1055;&#1088;&#1077;&#1079;&#1077;&#1085;&#1090;&#1072;&#1094;&#1080;&#1103;\&#1085;&#1077;&#1078;&#1085;&#1086;&#1089;&#1090;&#1100;1.wa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57150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+mn-lt"/>
              </a:rPr>
              <a:t>МОУ «Средняя общеобразовательная школа с. </a:t>
            </a:r>
            <a:r>
              <a:rPr lang="ru-RU" sz="1800" dirty="0" err="1" smtClean="0">
                <a:latin typeface="+mn-lt"/>
              </a:rPr>
              <a:t>Терса</a:t>
            </a:r>
            <a:r>
              <a:rPr lang="ru-RU" sz="1800" dirty="0" smtClean="0">
                <a:latin typeface="+mn-lt"/>
              </a:rPr>
              <a:t> Вольского района Саратовской области»</a:t>
            </a:r>
            <a:endParaRPr lang="ru-RU" sz="1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7929618" cy="175260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/>
              <a:t>Звуки [г], [</a:t>
            </a:r>
            <a:r>
              <a:rPr lang="ru-RU" sz="4400" dirty="0" err="1" smtClean="0"/>
              <a:t>г</a:t>
            </a:r>
            <a:r>
              <a:rPr lang="ru-RU" sz="4400" dirty="0" smtClean="0"/>
              <a:t>'], буквы Г, г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429132"/>
            <a:ext cx="4261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учитель начальных классов</a:t>
            </a:r>
          </a:p>
          <a:p>
            <a:r>
              <a:rPr lang="ru-RU" sz="2400" dirty="0" smtClean="0"/>
              <a:t>Сачкова Лариса Владимировна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621508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357166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6 L -0.84253 0.84005 " pathEditMode="relative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253 0.84005 L 0.00799 0.02106 " pathEditMode="relative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0.85034 0.8294 " pathEditMode="relative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253 0.84005 L 0.00018 0.02106 " pathEditMode="relative" ptsTypes="AA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29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C 0.20191 -2.59259E-6 0.36632 0.19051 0.36632 0.42523 C 0.36632 0.65949 0.20191 0.85047 1.94444E-6 0.85047 C -0.20209 0.85047 -0.36615 0.65949 -0.36615 0.42523 C -0.36615 0.19051 -0.20209 -2.59259E-6 1.94444E-6 -2.59259E-6 Z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14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22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C 2.5E-6 -0.16968 0.09566 -0.2993 0.21215 -0.2993 C 0.33229 -0.2993 0.42812 -0.16968 0.42812 -7.40741E-7 C 0.42812 0.16898 0.52396 0.29907 0.64409 0.29907 C 0.76059 0.29907 0.85642 0.16898 0.85642 -7.40741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15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23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118 -0.07731 0.15868 -0.07731 L 0.52535 -0.07731 C 0.61285 -0.07731 0.6842 0.01505 0.6842 0.12871 L 0.6842 0.59769 C 0.6842 0.71181 0.61285 0.80764 0.52535 0.80764 L 0.15868 0.80764 C 0.07118 0.80764 2.77556E-17 0.71181 2.77556E-17 0.59769 Z " pathEditMode="relative" rAng="0" ptsTypes="fFfFfFff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205 -0.07731 0.16042 -0.07731 L 0.5316 -0.07731 C 0.61997 -0.07731 0.69219 0.01505 0.69219 0.12871 L 0.69219 0.59769 C 0.69219 0.71181 0.61997 0.80764 0.5316 0.80764 L 0.16042 0.80764 C 0.07205 0.80764 2.77556E-17 0.71181 2.77556E-17 0.59769 Z " pathEditMode="relative" rAng="0" ptsTypes="fFfFfFff">
                                      <p:cBhvr>
                                        <p:cTn id="15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3102 C 2.77556E-17 0.01621 0.07118 -0.07731 0.15868 -0.07731 L 0.52535 -0.07731 C 0.61285 -0.07731 0.6842 0.01621 0.6842 0.13102 L 0.6842 0.60556 C 0.6842 0.72107 0.61285 0.81806 0.52535 0.81806 L 0.15868 0.81806 C 0.07118 0.81806 2.77556E-17 0.72107 2.77556E-17 0.60556 Z " pathEditMode="relative" rAng="0" ptsTypes="fFfFfFff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3102 C 2.77556E-17 0.01621 0.07205 -0.07731 0.16042 -0.07731 L 0.5316 -0.07731 C 0.61997 -0.07731 0.69219 0.01621 0.69219 0.13102 L 0.69219 0.60556 C 0.69219 0.72107 0.61997 0.81806 0.5316 0.81806 L 0.16042 0.81806 C 0.07205 0.81806 2.77556E-17 0.72107 2.77556E-17 0.60556 Z " pathEditMode="relative" rAng="0" ptsTypes="fFfFfFff">
                                      <p:cBhvr>
                                        <p:cTn id="23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205 -0.07731 0.16042 -0.07731 L 0.5316 -0.07731 C 0.61997 -0.07731 0.69219 0.01505 0.69219 0.12871 L 0.69219 0.59769 C 0.69219 0.71181 0.61997 0.80764 0.5316 0.80764 L 0.16042 0.80764 C 0.07205 0.80764 2.77556E-17 0.71181 2.77556E-17 0.59769 Z " pathEditMode="relative" rAng="0" ptsTypes="fFfFfFff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118 -0.07731 0.15868 -0.07731 L 0.52535 -0.07731 C 0.61285 -0.07731 0.6842 0.01505 0.6842 0.12871 L 0.6842 0.59769 C 0.6842 0.71181 0.61285 0.80764 0.52535 0.80764 L 0.15868 0.80764 C 0.07118 0.80764 2.77556E-17 0.71181 2.77556E-17 0.59769 Z " pathEditMode="relative" rAng="0" ptsTypes="fFfFfFff">
                                      <p:cBhvr>
                                        <p:cTn id="31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285728"/>
            <a:ext cx="792961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4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чем</a:t>
            </a:r>
            <a:r>
              <a:rPr kumimoji="0" lang="ru-RU" sz="4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мы познакомились…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Чему учились…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Мы упражнялись…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5784" y="1357298"/>
            <a:ext cx="7072330" cy="2554545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Благодарю</a:t>
            </a:r>
          </a:p>
          <a:p>
            <a:pPr algn="ctr"/>
            <a:r>
              <a:rPr lang="ru-RU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  внимание!</a:t>
            </a:r>
            <a:endParaRPr lang="ru-RU" sz="8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" name="Picture 12" descr="http://s15.rimg.info/8ed46eaeebfbdaa9807323e5c8b8e6d9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00240"/>
            <a:ext cx="3762944" cy="43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643314"/>
            <a:ext cx="950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Тема  «Звуки [г], [</a:t>
            </a:r>
            <a:r>
              <a:rPr lang="ru-RU" sz="4800" b="1" dirty="0" err="1" smtClean="0"/>
              <a:t>г</a:t>
            </a:r>
            <a:r>
              <a:rPr lang="ru-RU" sz="4800" b="1" dirty="0" smtClean="0"/>
              <a:t>'], буквы Г, г»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000108"/>
            <a:ext cx="72152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Познакомимся…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Учиться…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Упражняться…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357430"/>
            <a:ext cx="6786611" cy="92333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Физминутка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676"/>
            <a:ext cx="4784727" cy="683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4715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Работа в группах </a:t>
            </a:r>
            <a:endParaRPr lang="ru-RU" sz="4400" b="1" dirty="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857364"/>
            <a:ext cx="851547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2 группа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-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Составьте по схеме предложение со словом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«радуга».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3857628"/>
            <a:ext cx="78923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ea typeface="Times New Roman" pitchFamily="18" charset="0"/>
              </a:rPr>
              <a:t>3 группа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ea typeface="Times New Roman" pitchFamily="18" charset="0"/>
              </a:rPr>
              <a:t>  - Объясните значение слова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ea typeface="Times New Roman" pitchFamily="18" charset="0"/>
              </a:rPr>
              <a:t>«гитарист».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24406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24406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643446"/>
            <a:ext cx="8858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244061"/>
                </a:solidFill>
                <a:ea typeface="Times New Roman" pitchFamily="18" charset="0"/>
              </a:rPr>
              <a:t>4 группа</a:t>
            </a:r>
            <a:r>
              <a:rPr lang="ru-RU" sz="2800" dirty="0" smtClean="0">
                <a:solidFill>
                  <a:srgbClr val="244061"/>
                </a:solidFill>
                <a:ea typeface="Times New Roman" pitchFamily="18" charset="0"/>
              </a:rPr>
              <a:t>  -</a:t>
            </a:r>
            <a:r>
              <a:rPr lang="ru-RU" sz="2800" i="1" dirty="0" smtClean="0">
                <a:solidFill>
                  <a:srgbClr val="244061"/>
                </a:solidFill>
                <a:ea typeface="Times New Roman" pitchFamily="18" charset="0"/>
              </a:rPr>
              <a:t> </a:t>
            </a:r>
            <a:r>
              <a:rPr lang="ru-RU" sz="2800" dirty="0" smtClean="0">
                <a:solidFill>
                  <a:srgbClr val="244061"/>
                </a:solidFill>
                <a:ea typeface="Times New Roman" pitchFamily="18" charset="0"/>
              </a:rPr>
              <a:t>Составьте по схеме предложение со словом </a:t>
            </a:r>
            <a:r>
              <a:rPr lang="ru-RU" sz="2800" b="1" dirty="0" smtClean="0">
                <a:solidFill>
                  <a:srgbClr val="244061"/>
                </a:solidFill>
                <a:ea typeface="Times New Roman" pitchFamily="18" charset="0"/>
              </a:rPr>
              <a:t>«гитарист».</a:t>
            </a:r>
            <a:endParaRPr lang="ru-RU" sz="28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357298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ea typeface="Times New Roman" pitchFamily="18" charset="0"/>
              </a:rPr>
              <a:t>1 группа</a:t>
            </a:r>
            <a:r>
              <a:rPr lang="ru-RU" sz="2800" dirty="0" smtClean="0">
                <a:ea typeface="Times New Roman" pitchFamily="18" charset="0"/>
              </a:rPr>
              <a:t>  - Объясните значение слова </a:t>
            </a:r>
            <a:r>
              <a:rPr lang="ru-RU" sz="2800" b="1" dirty="0" smtClean="0">
                <a:ea typeface="Times New Roman" pitchFamily="18" charset="0"/>
              </a:rPr>
              <a:t>«радуга».</a:t>
            </a:r>
            <a:r>
              <a:rPr lang="ru-RU" sz="2800" dirty="0" smtClean="0">
                <a:ea typeface="Times New Roman" pitchFamily="18" charset="0"/>
              </a:rPr>
              <a:t> </a:t>
            </a:r>
            <a:endParaRPr lang="ru-RU" sz="2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357562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72200" y="314245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428728" y="3357562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571868" y="3357562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>
            <a:off x="357158" y="5572140"/>
            <a:ext cx="785818" cy="857256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>
            <a:off x="2786050" y="3357562"/>
            <a:ext cx="500066" cy="342896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6072206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643174" y="6072206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28728" y="6072206"/>
            <a:ext cx="91440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643438" y="3643314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V="1">
            <a:off x="4786314" y="635795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78592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357422" y="1785926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178592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1785926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428604"/>
            <a:ext cx="5690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Игра «Угадай слово»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0070" y="1857364"/>
            <a:ext cx="7246705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Физминутка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для глаз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нежность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715272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83472 0.81898 " pathEditMode="relative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473 0.81898 L 0.00799 0.0104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" y="-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041 L 0.83473 0.8189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472 0.81898 L 0.00799 0.0210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бочки и город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 и город</Template>
  <TotalTime>0</TotalTime>
  <Words>117</Words>
  <Application>Microsoft Office PowerPoint</Application>
  <PresentationFormat>Экран (4:3)</PresentationFormat>
  <Paragraphs>29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Бабочки и город</vt:lpstr>
      <vt:lpstr>МОУ «Средняя общеобразовательная школа с. Терса Вольского района Саратовской области»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2012-11-12T13:06:54Z</dcterms:created>
  <dcterms:modified xsi:type="dcterms:W3CDTF">2013-12-15T13:44:09Z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TC103626511049</vt:lpwstr>
  </property>
</Properties>
</file>